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D19441-E4B5-CD24-5184-FBD951B8D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6458A51-2303-2040-61D2-DDDB390795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B8234CE-61A8-C379-CCD7-D08D30566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7BA33-F49D-48FC-82E2-72868567A5CB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B7C943-1ED1-CE35-2E17-691C5770B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219173D-34A9-1B9F-E194-B6EEE50E5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F3E7-5529-4C0B-A873-58314DB8A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516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E96C8F-AA16-123B-9A20-FABE06105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6D63DEF-7FA0-BE50-1BC9-2C43EF9C4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F1074F-BB89-425B-C553-746C2C460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7BA33-F49D-48FC-82E2-72868567A5CB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3BD5909-A720-54AC-4B40-2DA17E111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B2A43EE-4DAD-60C2-2173-FDFF6548B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F3E7-5529-4C0B-A873-58314DB8A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61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000248A-93FA-F7C8-6CEB-4ABA0AFF15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2949BAE-2D1B-C88B-EFAF-CDF0FBC52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354B95-9E6E-0523-9A41-DB07E86EE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7BA33-F49D-48FC-82E2-72868567A5CB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B2D3193-E7F5-F6D8-6AA1-A5703AAF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9D8002-BA4E-0589-0810-BE537E4A5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F3E7-5529-4C0B-A873-58314DB8A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6400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6D031B-9245-2FE8-6E64-9124824C6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FAA74A-426E-1740-6263-151D380B8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5431D00-37D5-1666-97A9-017DA88BD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7BA33-F49D-48FC-82E2-72868567A5CB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7A6EFA-2A91-2512-5354-28F112945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EA27361-CE8A-FAB4-D3BD-A4D1BFB5C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F3E7-5529-4C0B-A873-58314DB8A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093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C93DB4-A175-75AA-A8EC-AAB801C3B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ACDB30-1E66-E04C-E69F-B00179E5A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F8E4A2-280F-F882-6217-530C7CD18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7BA33-F49D-48FC-82E2-72868567A5CB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7FDF7B6-AAAA-189B-DE8F-B0D75C546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181524B-25A6-B91F-E9FD-CB89D0DAD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F3E7-5529-4C0B-A873-58314DB8A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2637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9CF189-647F-CB38-D91E-F2B41233B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A03DC33-A16E-816E-9ADC-6A49BF55E5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C16CE7-0172-4A10-A037-F86CA73F7F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82C3593-3466-C097-2935-9497DAD51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7BA33-F49D-48FC-82E2-72868567A5CB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A3BA382-2248-E456-2555-7ED2AE9F9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398839E-32E4-D333-9E90-6B1A37E5A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F3E7-5529-4C0B-A873-58314DB8A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8037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E7E7D2-9219-59F1-B452-5A30889D5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698C182-EF23-58D9-B994-D5187B874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379330F-20F5-5E89-AD19-F468AAD0A9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B4DFF08-F730-FF06-93BB-A7F51C160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EEAC468-0A98-C905-C68D-F27E0D5542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720DA7A-078D-0824-0755-F71BFAB55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7BA33-F49D-48FC-82E2-72868567A5CB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36580FB-66D4-87F0-DB73-87A702F04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C900B15-E93B-45F4-5703-C4CDE7141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F3E7-5529-4C0B-A873-58314DB8A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2744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61074A-3A0D-1CAE-1A7C-714EEE0DF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C4F0DE7-04FE-366D-E94F-2AF8BF9B0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7BA33-F49D-48FC-82E2-72868567A5CB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920E68A-54F3-F13D-9B0A-A5FD84356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B0A1B75-D5C6-13BA-51CC-F0015666F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F3E7-5529-4C0B-A873-58314DB8A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2415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288122F-9FFB-1E7E-4DFD-FBA0E01B1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7BA33-F49D-48FC-82E2-72868567A5CB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C6BB742-AE7A-06AC-7314-A4A74999E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B87B05B-4687-549E-BF4C-62CF9157A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F3E7-5529-4C0B-A873-58314DB8A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2774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214A81-E450-E9B3-9CC2-A2FD44BFB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8E5A9E-5262-0086-2D0E-3AF4CFAF6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2437593-BE2A-9A4C-C15C-012FB9337F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EC7DAF9-F225-404F-0B2A-57ECCBB5F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7BA33-F49D-48FC-82E2-72868567A5CB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E18BF6C-FF4A-0DFC-973F-6E2D585B6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87BD7D-A377-1913-2AF3-C4FCD8BB9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F3E7-5529-4C0B-A873-58314DB8A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286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B216A5-CC47-DF86-F9C4-6F1A19847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C81EA8B-A4E4-8080-C5A3-2E0E9C6EF4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F3952CC-5FCD-136C-7616-44E8A0B8F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F3A9C9A-5DF7-7903-6C0B-574FD9230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7BA33-F49D-48FC-82E2-72868567A5CB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DAD46C6-702A-B67B-DA68-C1A240FA2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D4E5FD8-26A5-60DE-20CD-65FE01799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F3E7-5529-4C0B-A873-58314DB8A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424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EDE07B3-E44A-1FB2-5824-5AA48333D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07582C1-B56F-C181-3CAE-AA4D46ABC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0B7552B-1C41-89C8-3EED-2285046F6D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7BA33-F49D-48FC-82E2-72868567A5CB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ABF689-52A8-15A9-3D9B-D99802C985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118F413-BEA7-FCEB-A326-B6434F148E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EF3E7-5529-4C0B-A873-58314DB8A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47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>
            <a:extLst>
              <a:ext uri="{FF2B5EF4-FFF2-40B4-BE49-F238E27FC236}">
                <a16:creationId xmlns:a16="http://schemas.microsoft.com/office/drawing/2014/main" id="{1C44AB05-8566-593C-D229-6B15AADE785A}"/>
              </a:ext>
            </a:extLst>
          </p:cNvPr>
          <p:cNvSpPr txBox="1">
            <a:spLocks/>
          </p:cNvSpPr>
          <p:nvPr/>
        </p:nvSpPr>
        <p:spPr>
          <a:xfrm>
            <a:off x="838199" y="23214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latin typeface="Arial Black" panose="020B0A04020102020204" pitchFamily="34" charset="0"/>
              </a:rPr>
              <a:t>Título</a:t>
            </a:r>
          </a:p>
        </p:txBody>
      </p:sp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id="{F4A014E2-910A-7E3D-2BA1-F58B89B1266B}"/>
              </a:ext>
            </a:extLst>
          </p:cNvPr>
          <p:cNvSpPr txBox="1">
            <a:spLocks/>
          </p:cNvSpPr>
          <p:nvPr/>
        </p:nvSpPr>
        <p:spPr>
          <a:xfrm>
            <a:off x="896154" y="4386111"/>
            <a:ext cx="10399690" cy="1325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Mestrando(a): ...</a:t>
            </a:r>
            <a:endParaRPr lang="pt-BR" b="0" dirty="0">
              <a:effectLst/>
            </a:endParaRPr>
          </a:p>
          <a:p>
            <a:pPr algn="l" rtl="0">
              <a:spcBef>
                <a:spcPts val="1000"/>
              </a:spcBef>
              <a:spcAft>
                <a:spcPts val="0"/>
              </a:spcAft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Orientador(a):.....</a:t>
            </a:r>
            <a:endParaRPr lang="pt-BR" b="0" dirty="0">
              <a:effectLst/>
            </a:endParaRPr>
          </a:p>
          <a:p>
            <a:pPr algn="l" rtl="0">
              <a:spcBef>
                <a:spcPts val="1000"/>
              </a:spcBef>
              <a:spcAft>
                <a:spcPts val="0"/>
              </a:spcAft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Universidade......</a:t>
            </a:r>
            <a:endParaRPr lang="pt-BR" b="0" dirty="0">
              <a:effectLst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2DA8113E-C173-616A-AB6A-8D78DF37F3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78"/>
            <a:ext cx="12192000" cy="1969008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B47C57FF-8637-4CD3-80EF-A64A77B04446}"/>
              </a:ext>
            </a:extLst>
          </p:cNvPr>
          <p:cNvSpPr txBox="1"/>
          <p:nvPr/>
        </p:nvSpPr>
        <p:spPr>
          <a:xfrm>
            <a:off x="3049929" y="3247227"/>
            <a:ext cx="60998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pt-BR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1850ABC-4135-AAC7-3692-D934A0BABF20}"/>
              </a:ext>
            </a:extLst>
          </p:cNvPr>
          <p:cNvSpPr txBox="1"/>
          <p:nvPr/>
        </p:nvSpPr>
        <p:spPr>
          <a:xfrm>
            <a:off x="3049929" y="3247227"/>
            <a:ext cx="60998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pt-BR" b="0" i="0" u="none" strike="noStrike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44414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798A5D-6EB0-4F43-C779-08A17BCAC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3865"/>
            <a:ext cx="10515600" cy="1325563"/>
          </a:xfrm>
        </p:spPr>
        <p:txBody>
          <a:bodyPr/>
          <a:lstStyle/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F2049C-D548-B8FC-277A-8E0B2760D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39366"/>
            <a:ext cx="10515600" cy="3018472"/>
          </a:xfrm>
        </p:spPr>
        <p:txBody>
          <a:bodyPr>
            <a:normAutofit/>
          </a:bodyPr>
          <a:lstStyle/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Para manter a identidade visual do evento, a Organização 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elaborou 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este </a:t>
            </a:r>
            <a:r>
              <a:rPr lang="pt-BR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template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Inicie com um slide de capa contendo o título do trabalho, nome do(s) autor(es), nome do(a) professor(a) orientador(a) e instituição de origem.</a:t>
            </a: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O título e o texto de cada slide fica a critério dos autores.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26C1FA3-ED2C-4007-BA8D-7FD35E5DFB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78"/>
            <a:ext cx="12192000" cy="196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934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798A5D-6EB0-4F43-C779-08A17BCAC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3865"/>
            <a:ext cx="10515600" cy="1325563"/>
          </a:xfrm>
        </p:spPr>
        <p:txBody>
          <a:bodyPr/>
          <a:lstStyle/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F2049C-D548-B8FC-277A-8E0B2760D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76716"/>
            <a:ext cx="10515600" cy="3018472"/>
          </a:xfrm>
        </p:spPr>
        <p:txBody>
          <a:bodyPr>
            <a:normAutofit lnSpcReduction="10000"/>
          </a:bodyPr>
          <a:lstStyle/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Insira quantos slides forem necessários, apenas cuide para não exceder o tempo concedido para a sua apresentação (10 – 15 minutos).</a:t>
            </a: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 quantidade de slides pode variar de acordo com o trabalho, mas de forma genérica, recomendamos em torno de 10 slides (máximo), para que a apresentação não se estenda além do previsto;</a:t>
            </a: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Dependendo do texto dos slides, em média, o apresentador utilizado um minuto por slide.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5F15AAF0-C77E-4B12-9260-68629FCE4F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78"/>
            <a:ext cx="12192000" cy="196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195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798A5D-6EB0-4F43-C779-08A17BCAC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3865"/>
            <a:ext cx="10515600" cy="1325563"/>
          </a:xfrm>
        </p:spPr>
        <p:txBody>
          <a:bodyPr/>
          <a:lstStyle/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F2049C-D548-B8FC-277A-8E0B2760D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69192"/>
            <a:ext cx="10515600" cy="3018472"/>
          </a:xfrm>
        </p:spPr>
        <p:txBody>
          <a:bodyPr>
            <a:normAutofit/>
          </a:bodyPr>
          <a:lstStyle/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O título e o texto de cada slide fica a critério dos autores.</a:t>
            </a: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Você pode usar esquemas representativos, de acordo com a pertinência do que irá apresentar.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9F7816B-55EC-4CC0-8CAA-8F3E1A37C8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78"/>
            <a:ext cx="12192000" cy="196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627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798A5D-6EB0-4F43-C779-08A17BCAC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3865"/>
            <a:ext cx="10515600" cy="1325563"/>
          </a:xfrm>
        </p:spPr>
        <p:txBody>
          <a:bodyPr/>
          <a:lstStyle/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FUNDAMENTAÇÃO TEÓRICA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F2049C-D548-B8FC-277A-8E0B2760D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69192"/>
            <a:ext cx="10515600" cy="3018472"/>
          </a:xfrm>
        </p:spPr>
        <p:txBody>
          <a:bodyPr>
            <a:normAutofit/>
          </a:bodyPr>
          <a:lstStyle/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O título e o texto de cada slide fica a critério dos autores.</a:t>
            </a: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Você pode usar esquemas representativos, de acordo com a pertinência do que irá apresentar.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34A34CCA-742A-4484-9FBF-8E7C1005E3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78"/>
            <a:ext cx="12192000" cy="196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703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798A5D-6EB0-4F43-C779-08A17BCAC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3865"/>
            <a:ext cx="10515600" cy="1325563"/>
          </a:xfrm>
        </p:spPr>
        <p:txBody>
          <a:bodyPr/>
          <a:lstStyle/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FUNDAMENTAÇÃO TEÓRICA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F2049C-D548-B8FC-277A-8E0B2760D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69192"/>
            <a:ext cx="10515600" cy="3018472"/>
          </a:xfrm>
        </p:spPr>
        <p:txBody>
          <a:bodyPr>
            <a:normAutofit/>
          </a:bodyPr>
          <a:lstStyle/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O título e o texto de cada slide fica a critério dos autores.</a:t>
            </a: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Você pode usar esquemas representativos, de acordo com a pertinência do que irá apresentar.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52F8B999-0A7A-41BB-B11B-25E6CC739F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78"/>
            <a:ext cx="12192000" cy="196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816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798A5D-6EB0-4F43-C779-08A17BCAC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3865"/>
            <a:ext cx="10515600" cy="1325563"/>
          </a:xfrm>
        </p:spPr>
        <p:txBody>
          <a:bodyPr/>
          <a:lstStyle/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F2049C-D548-B8FC-277A-8E0B2760D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69192"/>
            <a:ext cx="10515600" cy="3018472"/>
          </a:xfrm>
        </p:spPr>
        <p:txBody>
          <a:bodyPr>
            <a:normAutofit/>
          </a:bodyPr>
          <a:lstStyle/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O título e o texto de cada slide fica a critério dos autores.</a:t>
            </a: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Você pode usar esquemas representativos, de acordo com a pertinência do que irá apresentar.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01C36ACC-A32B-4991-AB9C-969799DA5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78"/>
            <a:ext cx="12192000" cy="196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587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798A5D-6EB0-4F43-C779-08A17BCAC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3865"/>
            <a:ext cx="10515600" cy="1325563"/>
          </a:xfrm>
        </p:spPr>
        <p:txBody>
          <a:bodyPr/>
          <a:lstStyle/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F2049C-D548-B8FC-277A-8E0B2760D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69192"/>
            <a:ext cx="10515600" cy="3018472"/>
          </a:xfrm>
        </p:spPr>
        <p:txBody>
          <a:bodyPr>
            <a:normAutofit/>
          </a:bodyPr>
          <a:lstStyle/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O título e o texto de cada slide fica a critério dos autores.</a:t>
            </a: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Você pode usar esquemas representativos, de acordo com a pertinência do que irá apresentar.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BD74AC2-21D5-4DDF-B628-47B40B1FDE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78"/>
            <a:ext cx="12192000" cy="196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125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798A5D-6EB0-4F43-C779-08A17BCAC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3865"/>
            <a:ext cx="10515600" cy="1325563"/>
          </a:xfrm>
        </p:spPr>
        <p:txBody>
          <a:bodyPr/>
          <a:lstStyle/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F2049C-D548-B8FC-277A-8E0B2760D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69192"/>
            <a:ext cx="10515600" cy="3018472"/>
          </a:xfrm>
        </p:spPr>
        <p:txBody>
          <a:bodyPr>
            <a:normAutofit/>
          </a:bodyPr>
          <a:lstStyle/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Apresentar apenas as referências utilizadas para preparar a sua apresentação.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D13A33F-7271-4FAF-8210-22C089D586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78"/>
            <a:ext cx="12192000" cy="196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6231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317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Tema do Office</vt:lpstr>
      <vt:lpstr>Apresentação do PowerPoint</vt:lpstr>
      <vt:lpstr>INTRODUÇÃO</vt:lpstr>
      <vt:lpstr>INTRODUÇÃO</vt:lpstr>
      <vt:lpstr>METODOLOGIA</vt:lpstr>
      <vt:lpstr>FUNDAMENTAÇÃO TEÓRICA</vt:lpstr>
      <vt:lpstr>FUNDAMENTAÇÃO TEÓRICA</vt:lpstr>
      <vt:lpstr>RESULTADOS E DISCUSSÃO</vt:lpstr>
      <vt:lpstr>CONSIDERAÇÕES FINAIS</vt:lpstr>
      <vt:lpstr>REFERÊNCIAS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professor</dc:creator>
  <cp:lastModifiedBy>Shirlei de Souza Correa</cp:lastModifiedBy>
  <cp:revision>14</cp:revision>
  <dcterms:created xsi:type="dcterms:W3CDTF">2022-08-05T01:10:32Z</dcterms:created>
  <dcterms:modified xsi:type="dcterms:W3CDTF">2024-09-11T19:07:53Z</dcterms:modified>
</cp:coreProperties>
</file>